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2" r:id="rId3"/>
    <p:sldId id="263" r:id="rId4"/>
    <p:sldId id="267" r:id="rId5"/>
    <p:sldId id="258" r:id="rId6"/>
    <p:sldId id="261" r:id="rId7"/>
    <p:sldId id="265" r:id="rId8"/>
    <p:sldId id="266" r:id="rId9"/>
    <p:sldId id="264" r:id="rId10"/>
    <p:sldId id="268" r:id="rId11"/>
    <p:sldId id="257" r:id="rId12"/>
    <p:sldId id="269" r:id="rId1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DFA255-F568-534D-A41C-E126DC51B15B}">
          <p14:sldIdLst>
            <p14:sldId id="259"/>
          </p14:sldIdLst>
        </p14:section>
        <p14:section name="JIRA -&gt; DefectDojo" id="{FC77AEDE-E5C9-4C4F-B21A-1C1D3FA330BF}">
          <p14:sldIdLst>
            <p14:sldId id="262"/>
            <p14:sldId id="263"/>
            <p14:sldId id="267"/>
            <p14:sldId id="258"/>
            <p14:sldId id="261"/>
          </p14:sldIdLst>
        </p14:section>
        <p14:section name="DefectDojo -&gt; JIRA" id="{292170DD-3EB4-B84F-9934-F6E16726733F}">
          <p14:sldIdLst>
            <p14:sldId id="265"/>
            <p14:sldId id="266"/>
            <p14:sldId id="264"/>
          </p14:sldIdLst>
        </p14:section>
        <p14:section name="DefectDojo Product Settings" id="{85D15D65-A9EF-6143-A275-F2FFD1C1841C}">
          <p14:sldIdLst>
            <p14:sldId id="268"/>
          </p14:sldIdLst>
        </p14:section>
        <p14:section name="Outcome" id="{32571D05-053D-DB41-A82E-AF21CB7B375C}">
          <p14:sldIdLst>
            <p14:sldId id="25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41"/>
    <p:restoredTop sz="94698"/>
  </p:normalViewPr>
  <p:slideViewPr>
    <p:cSldViewPr snapToGrid="0">
      <p:cViewPr varScale="1">
        <p:scale>
          <a:sx n="192" d="100"/>
          <a:sy n="192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41CAC-3054-46AD-B584-76CE365AA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1BFFB-1DC4-424E-A87C-35EB62E789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646" y="3771900"/>
            <a:ext cx="4689476" cy="286232"/>
          </a:xfrm>
        </p:spPr>
        <p:txBody>
          <a:bodyPr anchor="ctr"/>
          <a:lstStyle>
            <a:lvl1pPr marL="0" indent="0">
              <a:buNone/>
              <a:defRPr sz="1400" b="0" cap="all" spc="6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LOCATION | MONTH DD, YYYY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F6D3-7CA4-452B-9413-BF7CB6909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2574815"/>
            <a:ext cx="4575179" cy="8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4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7383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6018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1666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84544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462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610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907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454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087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481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4A63D-44B6-4DCF-8AB7-0D2AB04162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093200" cy="258532"/>
          </a:xfrm>
        </p:spPr>
        <p:txBody>
          <a:bodyPr/>
          <a:lstStyle>
            <a:lvl1pPr marL="0" indent="0" algn="l">
              <a:buNone/>
              <a:defRPr sz="12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9144000" cy="1865508"/>
          </a:xfrm>
        </p:spPr>
        <p:txBody>
          <a:bodyPr tIns="146304" bIns="146304"/>
          <a:lstStyle>
            <a:lvl1pPr>
              <a:defRPr sz="4400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4425696" cy="336354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4425696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975282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2190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4763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836511"/>
            <a:ext cx="8189914" cy="221646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5FA0889-14EA-468A-9A0B-CCC80E8EE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509" y="1836511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42E5265-CAE5-450E-973A-8806C606F2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42603" y="3119437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381803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0799-367B-4D09-B76E-DD8CC68E8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722302"/>
            <a:ext cx="8723086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E154-493A-4ECF-B0BD-24AAD0185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D2F9864-7118-41E2-9ABF-EB384865F21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240593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0799-367B-4D09-B76E-DD8CC68E8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722302"/>
            <a:ext cx="8723086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E154-493A-4ECF-B0BD-24AAD0185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D2F9864-7118-41E2-9ABF-EB384865F21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6A03E15-D9CE-90D2-941A-FF7232993C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800" y="2943672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323822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219F5D-1F27-EE66-F3A1-F0E48CE96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722302"/>
            <a:ext cx="8723086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E154-493A-4ECF-B0BD-24AAD0185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D2F9864-7118-41E2-9ABF-EB384865F21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22422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4BED6-EED3-4891-8BF6-29D72F11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0647069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764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764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585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2833141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</p:spTree>
    <p:extLst>
      <p:ext uri="{BB962C8B-B14F-4D97-AF65-F5344CB8AC3E}">
        <p14:creationId xmlns:p14="http://schemas.microsoft.com/office/powerpoint/2010/main" val="4292045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093200" cy="258532"/>
          </a:xfrm>
        </p:spPr>
        <p:txBody>
          <a:bodyPr/>
          <a:lstStyle>
            <a:lvl1pPr marL="0" indent="0" algn="l">
              <a:buNone/>
              <a:defRPr sz="12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9144000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4425696" cy="336354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4425696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966" y="4692846"/>
            <a:ext cx="4425950" cy="336354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966" y="5029200"/>
            <a:ext cx="4425950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958494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8A837-2E8E-47C5-9D18-BC769BFC3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035300"/>
            <a:ext cx="3429000" cy="482600"/>
          </a:xfrm>
        </p:spPr>
        <p:txBody>
          <a:bodyPr anchor="b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530600"/>
            <a:ext cx="3429000" cy="17780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035300"/>
            <a:ext cx="3429000" cy="482600"/>
          </a:xfrm>
        </p:spPr>
        <p:txBody>
          <a:bodyPr anchor="b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035300"/>
            <a:ext cx="3429000" cy="482600"/>
          </a:xfrm>
        </p:spPr>
        <p:txBody>
          <a:bodyPr anchor="b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530600"/>
            <a:ext cx="3429000" cy="17780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530600"/>
            <a:ext cx="3429000" cy="17780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34204-7754-4954-9771-A106FB77A907}"/>
              </a:ext>
            </a:extLst>
          </p:cNvPr>
          <p:cNvGrpSpPr/>
          <p:nvPr userDrawn="1"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B2A7FF-2DDF-40A3-A818-B73DDFC9D021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0A69D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0F43E-8A27-43EF-BE47-64456A340F74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85000">
                  <a:srgbClr val="802BFF"/>
                </a:gs>
                <a:gs pos="17000">
                  <a:srgbClr val="0C69D9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6F9CD5-171A-4AFB-A2D9-EF4C571665F2}"/>
                </a:ext>
              </a:extLst>
            </p:cNvPr>
            <p:cNvSpPr txBox="1"/>
            <p:nvPr userDrawn="1"/>
          </p:nvSpPr>
          <p:spPr>
            <a:xfrm>
              <a:off x="8594726" y="188174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6FE623B-04A4-4CC2-8910-68FE675143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139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595516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0069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3964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7C39-17F2-48C2-B98B-BE3F1CA1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49480"/>
            <a:ext cx="10972800" cy="497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D768-1FDD-824A-A127-345B20AED2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34CDD4-D76F-4459-B025-0310E913C2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60D5FA-9581-4AB3-B1A9-0A6654293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262516"/>
            <a:ext cx="10972800" cy="365125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95571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3123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Higher Title Placehol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B0D357-EDDD-B256-C5B2-39F625739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8844"/>
            <a:ext cx="10972800" cy="537712"/>
          </a:xfrm>
        </p:spPr>
        <p:txBody>
          <a:bodyPr lIns="0" tIns="46800" rIns="0" bIns="468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D0D133C-AC90-2016-54A9-5EE2B6AF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DD59-33D5-27DF-8039-D5CED0D0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BD0DF-B90B-BD2D-5991-9D907C6E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59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53248"/>
            <a:ext cx="11258551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371600"/>
            <a:ext cx="11258551" cy="2019912"/>
          </a:xfrm>
          <a:prstGeom prst="rect">
            <a:avLst/>
          </a:prstGeom>
        </p:spPr>
        <p:txBody>
          <a:bodyPr/>
          <a:lstStyle>
            <a:lvl5pPr>
              <a:defRPr sz="1584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452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3455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24700" y="2168412"/>
            <a:ext cx="4699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891">
              <a:spcBef>
                <a:spcPts val="259"/>
              </a:spcBef>
            </a:pPr>
            <a:r>
              <a:rPr lang="en-US" spc="146"/>
              <a:t>Andrew</a:t>
            </a:r>
            <a:r>
              <a:rPr lang="en-US" spc="-180"/>
              <a:t> </a:t>
            </a:r>
            <a:r>
              <a:rPr lang="en-US" spc="53"/>
              <a:t>Ng</a:t>
            </a:r>
            <a:endParaRPr lang="en-US" spc="5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29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093200" cy="258532"/>
          </a:xfrm>
        </p:spPr>
        <p:txBody>
          <a:bodyPr/>
          <a:lstStyle>
            <a:lvl1pPr marL="0" indent="0" algn="l">
              <a:buNone/>
              <a:defRPr sz="12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9144000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401568" cy="336354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3401568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7991" y="4692846"/>
            <a:ext cx="3401568" cy="336354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7991" y="5029200"/>
            <a:ext cx="3401568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1531" y="4692846"/>
            <a:ext cx="3401568" cy="33635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3BB2E-CB2F-494D-955B-1C0AE8CE9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1531" y="5029200"/>
            <a:ext cx="3401568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396558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7690468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7956513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7483D-EAA0-4710-A2C1-8CFAC5C7F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BBAA-3959-484F-94F5-F7FB6EFCE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81ACFA9-9474-4212-B404-1E2B579C7DE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243355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582749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69096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4421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0AF17F42-300A-C307-B91D-05D79E38DD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4800" y="107156"/>
            <a:ext cx="10972800" cy="258532"/>
          </a:xfrm>
          <a:ln>
            <a:noFill/>
          </a:ln>
        </p:spPr>
        <p:txBody>
          <a:bodyPr/>
          <a:lstStyle>
            <a:lvl1pPr marL="0" indent="0">
              <a:buNone/>
              <a:defRPr sz="1200" b="1" cap="all" baseline="0">
                <a:solidFill>
                  <a:srgbClr val="E58E2F"/>
                </a:solidFill>
              </a:defRPr>
            </a:lvl1pPr>
          </a:lstStyle>
          <a:p>
            <a:pPr lvl="0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5678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7662E1-1C0E-4007-A864-0D2C73910F95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3/21/24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6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fectdojo.github.io/django-DefectDojo/integrations/jira/#enabling-the-webhoo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fectdojo.github.io/django-DefectDojo/integrations/jira/#adding-jira-to-dojo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shkim4u.atlassian.net/rest/api/latest/issue/RWB-1/transi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C16A3B0-41B4-F192-C408-FC253D709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373CDC-E726-0167-1EF2-92B7198E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DefectDojo</a:t>
            </a:r>
            <a:r>
              <a:rPr lang="en-US"/>
              <a:t> with JIRA</a:t>
            </a:r>
            <a:endParaRPr lang="en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16458-92B0-819E-B505-592B345CD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916" y="4692846"/>
            <a:ext cx="4425696" cy="369332"/>
          </a:xfrm>
        </p:spPr>
        <p:txBody>
          <a:bodyPr/>
          <a:lstStyle/>
          <a:p>
            <a:r>
              <a:rPr lang="en-KR" dirty="0"/>
              <a:t>Kim, Sanghyoun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752893-4F26-7986-8E69-3EF42041D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6E8BAE-1AEF-74B2-C00E-B3D79DF408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2916" y="5029200"/>
            <a:ext cx="4425696" cy="313932"/>
          </a:xfrm>
        </p:spPr>
        <p:txBody>
          <a:bodyPr/>
          <a:lstStyle/>
          <a:p>
            <a:r>
              <a:rPr lang="en-KR" dirty="0"/>
              <a:t>AWS Professional Services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Product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D5E97-623D-649F-0984-CD2C20CF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7" y="1132316"/>
            <a:ext cx="2525060" cy="212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7B86B-3397-BDD6-4987-133DC17D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32" y="1132316"/>
            <a:ext cx="3421466" cy="2122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BAD70-0F71-40CF-82B0-E631ECE8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8" y="3429000"/>
            <a:ext cx="6400800" cy="2860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B3C571-8F71-49C9-FB01-82D170D24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620" y="1122896"/>
            <a:ext cx="4733036" cy="51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35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E3ADB-BBDD-471A-8024-B3C9993D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98" y="1168085"/>
            <a:ext cx="9063004" cy="50511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2C8C5C-17EA-629A-9AA5-D7BEC303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SAST Findings Pushed to JIRA</a:t>
            </a:r>
          </a:p>
        </p:txBody>
      </p:sp>
    </p:spTree>
    <p:extLst>
      <p:ext uri="{BB962C8B-B14F-4D97-AF65-F5344CB8AC3E}">
        <p14:creationId xmlns:p14="http://schemas.microsoft.com/office/powerpoint/2010/main" val="25471338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2C8C5C-17EA-629A-9AA5-D7BEC303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JIRA Issue Automatically Done when Remediated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5F64-6D8D-831D-112C-314E6805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40" y="1006688"/>
            <a:ext cx="9781520" cy="53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87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Incoming Webhook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EC6EC-C3EA-37E2-9705-50ACD275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75" y="1122004"/>
            <a:ext cx="8781650" cy="50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0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Incoming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65D6A-B141-7C8E-AE88-CDCA5AA5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7" y="988521"/>
            <a:ext cx="8397986" cy="53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85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Incoming Webhook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B8026-9351-71DE-CDD4-779FD3F3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62" y="942975"/>
            <a:ext cx="6645076" cy="54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519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D39DD1-3CCE-765D-EBA2-D60B35A5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86" y="1498825"/>
            <a:ext cx="6591818" cy="410587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(JIRA) Outgoing Webhook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AFE0E3-C2E4-7148-B4D6-3349A9E1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21" y="1498825"/>
            <a:ext cx="3944602" cy="4100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42A54-6844-7B43-78AA-AF6EBA5A535E}"/>
              </a:ext>
            </a:extLst>
          </p:cNvPr>
          <p:cNvSpPr txBox="1"/>
          <p:nvPr/>
        </p:nvSpPr>
        <p:spPr>
          <a:xfrm>
            <a:off x="1348706" y="5895642"/>
            <a:ext cx="949458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hlinkClick r:id="rId4"/>
              </a:rPr>
              <a:t>https://defectdojo.github.io/django-DefectDojo/integrations/jira/#enabling-the-webhook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78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(JIRA) Outgoing Webhook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8A722-0A50-AFD5-94DF-CBA406D8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37" y="1420949"/>
            <a:ext cx="9152526" cy="47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19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(JIRA) Create API Token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5FD12-A5AD-3869-4BF2-44AB540DCEB1}"/>
              </a:ext>
            </a:extLst>
          </p:cNvPr>
          <p:cNvSpPr txBox="1"/>
          <p:nvPr/>
        </p:nvSpPr>
        <p:spPr>
          <a:xfrm>
            <a:off x="2747327" y="5895642"/>
            <a:ext cx="669734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/>
              <a:t>https://&lt;id&gt;.</a:t>
            </a:r>
            <a:r>
              <a:rPr lang="en-US" dirty="0" err="1"/>
              <a:t>atlassian.com</a:t>
            </a:r>
            <a:r>
              <a:rPr lang="en-US" dirty="0"/>
              <a:t>/manage-profile/security/</a:t>
            </a:r>
            <a:r>
              <a:rPr lang="en-US" dirty="0" err="1"/>
              <a:t>api</a:t>
            </a:r>
            <a:r>
              <a:rPr lang="en-US" dirty="0"/>
              <a:t>-tokens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E6539-C9C8-5E08-6B8A-D6000D4A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5" y="2209062"/>
            <a:ext cx="2860364" cy="284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C0B3C-96B6-7B38-A390-4E172DDE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96" y="981925"/>
            <a:ext cx="6295829" cy="2263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34116-788A-1E70-79F5-A926C027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897" y="3408377"/>
            <a:ext cx="2720490" cy="2432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13354C-8ECF-989E-C03F-542583DA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327" y="3865203"/>
            <a:ext cx="4854465" cy="16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30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JIRA API Invocation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B027A-B41E-F4EB-0CFB-FFA67D75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9" y="1272485"/>
            <a:ext cx="7609457" cy="4777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DF8EE-AB4D-D839-B650-717FA2AB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823" y="4336153"/>
            <a:ext cx="3498268" cy="1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06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E8A9A8A-A8AB-5932-0F83-4B233322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(DefectDojo) JIRA API Invocation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1CA88-9F54-4187-0539-A5C1A16C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6" y="1362008"/>
            <a:ext cx="7307640" cy="4133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3579C0-D870-AF01-1E18-848F7487987D}"/>
              </a:ext>
            </a:extLst>
          </p:cNvPr>
          <p:cNvSpPr txBox="1"/>
          <p:nvPr/>
        </p:nvSpPr>
        <p:spPr>
          <a:xfrm>
            <a:off x="619081" y="5599814"/>
            <a:ext cx="7080464" cy="7386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hlinkClick r:id="rId3"/>
              </a:rPr>
              <a:t>https://defectdojo.github.io/django-DefectDojo/integrations/jira/#adding-jira-to-dojo</a:t>
            </a:r>
            <a:endParaRPr lang="en-US" sz="1400" dirty="0"/>
          </a:p>
          <a:p>
            <a:pPr algn="l"/>
            <a:r>
              <a:rPr lang="en-US" sz="1400" dirty="0">
                <a:hlinkClick r:id="rId4"/>
              </a:rPr>
              <a:t>https://shkim4u.atlassian.net/rest/api/latest/field</a:t>
            </a:r>
          </a:p>
          <a:p>
            <a:pPr algn="l"/>
            <a:r>
              <a:rPr lang="en-US" sz="1400" dirty="0">
                <a:hlinkClick r:id="rId4"/>
              </a:rPr>
              <a:t>https://shkim4u.atlassian.net/rest/api/latest/issue/RWB-1/transitions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99F0BA-2BEE-CBAF-3F10-0263FDFAB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395" y="888854"/>
            <a:ext cx="4199264" cy="3391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B23ED-D2CB-7EB4-C76A-BD6FC675B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688" y="2418228"/>
            <a:ext cx="3695347" cy="41349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F80013-3BEC-54A1-694A-7B0143F265EB}"/>
              </a:ext>
            </a:extLst>
          </p:cNvPr>
          <p:cNvSpPr/>
          <p:nvPr/>
        </p:nvSpPr>
        <p:spPr>
          <a:xfrm>
            <a:off x="1534657" y="2755989"/>
            <a:ext cx="2885738" cy="198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653B1-5B70-9245-A6EB-79165F22D085}"/>
              </a:ext>
            </a:extLst>
          </p:cNvPr>
          <p:cNvSpPr txBox="1"/>
          <p:nvPr/>
        </p:nvSpPr>
        <p:spPr>
          <a:xfrm>
            <a:off x="734599" y="2584420"/>
            <a:ext cx="836510" cy="5078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KR" sz="900" dirty="0">
                <a:solidFill>
                  <a:srgbClr val="FF0000"/>
                </a:solidFill>
              </a:rPr>
              <a:t>앞</a:t>
            </a:r>
            <a:r>
              <a:rPr lang="ko-KR" altLang="en-US" sz="900" dirty="0">
                <a:solidFill>
                  <a:srgbClr val="FF0000"/>
                </a:solidFill>
              </a:rPr>
              <a:t> 장에서 생성한 </a:t>
            </a:r>
            <a:r>
              <a:rPr lang="en-US" altLang="ko-KR" sz="900" dirty="0">
                <a:solidFill>
                  <a:srgbClr val="FF0000"/>
                </a:solidFill>
              </a:rPr>
              <a:t>JIRA </a:t>
            </a:r>
            <a:r>
              <a:rPr lang="ko-KR" altLang="en-US" sz="900" dirty="0">
                <a:solidFill>
                  <a:srgbClr val="FF0000"/>
                </a:solidFill>
              </a:rPr>
              <a:t>토큰 입력</a:t>
            </a:r>
            <a:endParaRPr lang="en-KR" sz="9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801F4-08B8-8850-82A4-8BB9B6A1659B}"/>
              </a:ext>
            </a:extLst>
          </p:cNvPr>
          <p:cNvSpPr txBox="1"/>
          <p:nvPr/>
        </p:nvSpPr>
        <p:spPr>
          <a:xfrm>
            <a:off x="9212601" y="4330072"/>
            <a:ext cx="2566408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KR" sz="1400" dirty="0"/>
              <a:t>이</a:t>
            </a:r>
            <a:r>
              <a:rPr lang="ko-KR" altLang="en-US" sz="1400" dirty="0"/>
              <a:t> 화면은 지라에서 이슈 하나를 </a:t>
            </a:r>
            <a:br>
              <a:rPr lang="en-US" altLang="ko-KR" sz="1400" dirty="0"/>
            </a:br>
            <a:r>
              <a:rPr lang="ko-KR" altLang="en-US" sz="1400" dirty="0"/>
              <a:t>임의로 생성하면 볼 수 있음</a:t>
            </a:r>
            <a:endParaRPr lang="en-K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E28D1-7072-4FFB-FBBB-84BABF5D3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147" y="4386782"/>
            <a:ext cx="3190762" cy="116112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913937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Summit">
  <a:themeElements>
    <a:clrScheme name="Summits 2023">
      <a:dk1>
        <a:sysClr val="windowText" lastClr="000000"/>
      </a:dk1>
      <a:lt1>
        <a:sysClr val="window" lastClr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Ember Display Heavy Normal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3_Template_20221107.potx" id="{72074C79-0914-4359-BCBC-F5A07D3C564D}" vid="{1138AE46-FDFC-42F4-8990-F1E5893B53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165</Words>
  <Application>Microsoft Macintosh PowerPoint</Application>
  <PresentationFormat>Widescreen</PresentationFormat>
  <Paragraphs>21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Amazon Ember</vt:lpstr>
      <vt:lpstr>Amazon Ember Display</vt:lpstr>
      <vt:lpstr>Amazon Ember Display Heavy</vt:lpstr>
      <vt:lpstr>Arial</vt:lpstr>
      <vt:lpstr>Lucida Console</vt:lpstr>
      <vt:lpstr>Wingdings</vt:lpstr>
      <vt:lpstr>AWS Summit</vt:lpstr>
      <vt:lpstr>Integrating DefectDojo with JIRA</vt:lpstr>
      <vt:lpstr>(DefectDojo) Incoming Webhook</vt:lpstr>
      <vt:lpstr>(DefectDojo) Incoming Webhook</vt:lpstr>
      <vt:lpstr>(DefectDojo) Incoming Webhook</vt:lpstr>
      <vt:lpstr>(JIRA) Outgoing Webhook</vt:lpstr>
      <vt:lpstr>(JIRA) Outgoing Webhook</vt:lpstr>
      <vt:lpstr>(JIRA) Create API Token</vt:lpstr>
      <vt:lpstr>(DefectDojo) JIRA API Invocation Settings</vt:lpstr>
      <vt:lpstr>(DefectDojo) JIRA API Invocation Settings</vt:lpstr>
      <vt:lpstr>(DefectDojo) Product Settings</vt:lpstr>
      <vt:lpstr>SAST Findings Pushed to JIRA</vt:lpstr>
      <vt:lpstr>JIRA Issue Automatically Done when Remediated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Sanghyoun</dc:creator>
  <cp:lastModifiedBy>Kim, Sanghyoun</cp:lastModifiedBy>
  <cp:revision>20</cp:revision>
  <dcterms:created xsi:type="dcterms:W3CDTF">2024-02-24T15:51:50Z</dcterms:created>
  <dcterms:modified xsi:type="dcterms:W3CDTF">2024-03-21T05:10:47Z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2024-02-24T15:55:49Z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16808933-986d-4156-93ae-62c82bbe13ad</vt:lpwstr>
  </property>
  <property fmtid="{D5CDD505-2E9C-101B-9397-08002B2CF9AE}" pid="8" name="MSIP_Label_929eed6f-34eb-4453-9f97-09510b9b219f_ContentBits">
    <vt:lpwstr>0</vt:lpwstr>
  </property>
</Properties>
</file>